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82" r:id="rId3"/>
    <p:sldId id="273" r:id="rId4"/>
    <p:sldId id="277" r:id="rId5"/>
    <p:sldId id="274" r:id="rId6"/>
    <p:sldId id="276" r:id="rId7"/>
    <p:sldId id="275" r:id="rId8"/>
    <p:sldId id="272" r:id="rId9"/>
    <p:sldId id="270" r:id="rId10"/>
    <p:sldId id="269" r:id="rId11"/>
    <p:sldId id="268" r:id="rId12"/>
    <p:sldId id="267" r:id="rId13"/>
    <p:sldId id="266" r:id="rId14"/>
    <p:sldId id="265" r:id="rId15"/>
    <p:sldId id="261" r:id="rId16"/>
    <p:sldId id="264" r:id="rId17"/>
    <p:sldId id="263" r:id="rId18"/>
    <p:sldId id="262" r:id="rId19"/>
    <p:sldId id="260" r:id="rId20"/>
    <p:sldId id="271" r:id="rId21"/>
    <p:sldId id="258" r:id="rId22"/>
    <p:sldId id="259" r:id="rId23"/>
    <p:sldId id="257" r:id="rId24"/>
    <p:sldId id="278" r:id="rId25"/>
    <p:sldId id="279" r:id="rId26"/>
    <p:sldId id="280" r:id="rId27"/>
    <p:sldId id="281" r:id="rId28"/>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bg>
      <p:bgRef idx="1002">
        <a:schemeClr val="bg2"/>
      </p:bgRef>
    </p:bg>
    <p:spTree>
      <p:nvGrpSpPr>
        <p:cNvPr id="1" name=""/>
        <p:cNvGrpSpPr/>
        <p:nvPr/>
      </p:nvGrpSpPr>
      <p:grpSpPr>
        <a:xfrm>
          <a:off x="0" y="0"/>
          <a:ext cx="0" cy="0"/>
          <a:chOff x="0" y="0"/>
          <a:chExt cx="0" cy="0"/>
        </a:xfrm>
      </p:grpSpPr>
      <p:sp>
        <p:nvSpPr>
          <p:cNvPr id="9" name="Rechteck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el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de-DE" smtClean="0"/>
              <a:t>Titelmasterformat durch Klicken bearbeiten</a:t>
            </a:r>
            <a:endParaRPr kumimoji="0" lang="en-US"/>
          </a:p>
        </p:txBody>
      </p:sp>
      <p:sp>
        <p:nvSpPr>
          <p:cNvPr id="3" name="Untertitel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de-DE" smtClean="0"/>
              <a:t>Formatvorlage des Untertitelmasters durch Klicken bearbeiten</a:t>
            </a:r>
            <a:endParaRPr kumimoji="0" lang="en-US"/>
          </a:p>
        </p:txBody>
      </p:sp>
      <p:sp>
        <p:nvSpPr>
          <p:cNvPr id="4" name="Datumsplatzhalter 3"/>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7AFE96E-382F-4BC0-A912-EF17AA55C279}" type="slidenum">
              <a:rPr lang="de-DE" smtClean="0"/>
              <a:pPr/>
              <a:t>‹Nr.›</a:t>
            </a:fld>
            <a:endParaRPr lang="de-DE"/>
          </a:p>
        </p:txBody>
      </p:sp>
      <p:sp>
        <p:nvSpPr>
          <p:cNvPr id="10" name="Rechteck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p:txBody>
          <a:bodyPr vert="eaVert"/>
          <a:lstStyle>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9" name="Rechteck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hteck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kaler Titel 1"/>
          <p:cNvSpPr>
            <a:spLocks noGrp="1"/>
          </p:cNvSpPr>
          <p:nvPr>
            <p:ph type="title" orient="vert"/>
          </p:nvPr>
        </p:nvSpPr>
        <p:spPr>
          <a:xfrm>
            <a:off x="6781800" y="274640"/>
            <a:ext cx="1905000" cy="5851525"/>
          </a:xfrm>
        </p:spPr>
        <p:txBody>
          <a:bodyPr vert="eaVert"/>
          <a:lstStyle>
            <a:extLst/>
          </a:lstStyle>
          <a:p>
            <a:r>
              <a:rPr kumimoji="0" lang="de-DE" smtClean="0"/>
              <a:t>Titelmasterformat durch Klicken bearbeiten</a:t>
            </a:r>
            <a:endParaRPr kumimoji="0" lang="en-US"/>
          </a:p>
        </p:txBody>
      </p:sp>
      <p:sp>
        <p:nvSpPr>
          <p:cNvPr id="3" name="Vertikaler Textplatzhalter 2"/>
          <p:cNvSpPr>
            <a:spLocks noGrp="1"/>
          </p:cNvSpPr>
          <p:nvPr>
            <p:ph type="body" orient="vert" idx="1"/>
          </p:nvPr>
        </p:nvSpPr>
        <p:spPr>
          <a:xfrm>
            <a:off x="457200" y="304800"/>
            <a:ext cx="6019800" cy="5851525"/>
          </a:xfrm>
        </p:spPr>
        <p:txBody>
          <a:bodyPr vert="eaVert"/>
          <a:lstStyle>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5" name="Fußzeilenplatzhalter 4"/>
          <p:cNvSpPr>
            <a:spLocks noGrp="1"/>
          </p:cNvSpPr>
          <p:nvPr>
            <p:ph type="ftr" sz="quarter" idx="11"/>
          </p:nvPr>
        </p:nvSpPr>
        <p:spPr>
          <a:xfrm>
            <a:off x="2640597" y="6377459"/>
            <a:ext cx="3836404" cy="365125"/>
          </a:xfrm>
        </p:spPr>
        <p:txBody>
          <a:bodyPr/>
          <a:lstStyle/>
          <a:p>
            <a:endParaRPr lang="de-DE"/>
          </a:p>
        </p:txBody>
      </p:sp>
      <p:sp>
        <p:nvSpPr>
          <p:cNvPr id="6" name="Foliennummernplatzhalter 5"/>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155448"/>
            <a:ext cx="8229600" cy="1252728"/>
          </a:xfrm>
        </p:spPr>
        <p:txBody>
          <a:bodyPr/>
          <a:lstStyle>
            <a:extLst/>
          </a:lstStyle>
          <a:p>
            <a:r>
              <a:rPr kumimoji="0" lang="de-DE" smtClean="0"/>
              <a:t>Titelmasterformat durch Klicken bearbeiten</a:t>
            </a:r>
            <a:endParaRPr kumimoji="0" lang="en-US"/>
          </a:p>
        </p:txBody>
      </p:sp>
      <p:sp>
        <p:nvSpPr>
          <p:cNvPr id="3" name="Inhaltsplatzhalter 2"/>
          <p:cNvSpPr>
            <a:spLocks noGrp="1"/>
          </p:cNvSpPr>
          <p:nvPr>
            <p:ph idx="1"/>
          </p:nvPr>
        </p:nvSpPr>
        <p:spPr/>
        <p:txBody>
          <a:bodyPr/>
          <a:lstStyle>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Datumsplatzhalter 3"/>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überschrift">
    <p:bg>
      <p:bgRef idx="1002">
        <a:schemeClr val="bg2"/>
      </p:bgRef>
    </p:bg>
    <p:spTree>
      <p:nvGrpSpPr>
        <p:cNvPr id="1" name=""/>
        <p:cNvGrpSpPr/>
        <p:nvPr/>
      </p:nvGrpSpPr>
      <p:grpSpPr>
        <a:xfrm>
          <a:off x="0" y="0"/>
          <a:ext cx="0" cy="0"/>
          <a:chOff x="0" y="0"/>
          <a:chExt cx="0" cy="0"/>
        </a:xfrm>
      </p:grpSpPr>
      <p:sp>
        <p:nvSpPr>
          <p:cNvPr id="9" name="Rechteck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hteck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el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de-DE" smtClean="0"/>
              <a:t>Textmasterformate durch Klicken bearbeiten</a:t>
            </a:r>
          </a:p>
        </p:txBody>
      </p:sp>
      <p:sp>
        <p:nvSpPr>
          <p:cNvPr id="4" name="Datumsplatzhalter 3"/>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27AFE96E-382F-4BC0-A912-EF17AA55C279}" type="slidenum">
              <a:rPr lang="de-DE" smtClean="0"/>
              <a:pPr/>
              <a:t>‹Nr.›</a:t>
            </a:fld>
            <a:endParaRPr lang="de-D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kumimoji="0" lang="de-DE" smtClean="0"/>
              <a:t>Titelmasterformat durch Klicken bearbeiten</a:t>
            </a:r>
            <a:endParaRPr kumimoji="0" lang="en-US"/>
          </a:p>
        </p:txBody>
      </p:sp>
      <p:sp>
        <p:nvSpPr>
          <p:cNvPr id="3" name="Inhaltsplatzhalt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Inhaltsplatzhalt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5" name="Datumsplatzhalter 4"/>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extLst/>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de-DE" smtClean="0"/>
              <a:t>Textmasterformate durch Klicken bearbeiten</a:t>
            </a:r>
          </a:p>
        </p:txBody>
      </p:sp>
      <p:sp>
        <p:nvSpPr>
          <p:cNvPr id="4" name="Inhaltsplatzhalt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5" name="Textplatzhalt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de-DE" smtClean="0"/>
              <a:t>Textmasterformate durch Klicken bearbeiten</a:t>
            </a:r>
          </a:p>
        </p:txBody>
      </p:sp>
      <p:sp>
        <p:nvSpPr>
          <p:cNvPr id="6" name="Inhaltsplatzhalt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7" name="Datumsplatzhalter 6"/>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kumimoji="0" lang="de-DE" smtClean="0"/>
              <a:t>Titelmasterformat durch Klicken bearbeiten</a:t>
            </a:r>
            <a:endParaRPr kumimoji="0" lang="en-US"/>
          </a:p>
        </p:txBody>
      </p:sp>
      <p:sp>
        <p:nvSpPr>
          <p:cNvPr id="3" name="Datumsplatzhalter 2"/>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27AFE96E-382F-4BC0-A912-EF17AA55C279}"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de-DE" smtClean="0"/>
              <a:t>Titelmasterformat durch Klicken bearbeiten</a:t>
            </a:r>
            <a:endParaRPr kumimoji="0" lang="en-US"/>
          </a:p>
        </p:txBody>
      </p:sp>
      <p:sp>
        <p:nvSpPr>
          <p:cNvPr id="3" name="Inhaltsplatzhalt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de-DE" smtClean="0"/>
              <a:t>Textmasterformate durch Klicken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a:p>
        </p:txBody>
      </p:sp>
      <p:sp>
        <p:nvSpPr>
          <p:cNvPr id="4" name="Textplatzhalt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p:txBody>
          <a:bodyPr/>
          <a:lstStyle/>
          <a:p>
            <a:fld id="{0E762D23-7CDD-415B-9296-D58FD4ACFB7B}" type="datetimeFigureOut">
              <a:rPr lang="de-DE" smtClean="0"/>
              <a:pPr/>
              <a:t>19.08.2011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27AFE96E-382F-4BC0-A912-EF17AA55C279}" type="slidenum">
              <a:rPr lang="de-DE" smtClean="0"/>
              <a:pPr/>
              <a:t>‹Nr.›</a:t>
            </a:fld>
            <a:endParaRPr lang="de-DE"/>
          </a:p>
        </p:txBody>
      </p:sp>
      <p:sp>
        <p:nvSpPr>
          <p:cNvPr id="12" name="Rechteck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hteck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de-DE" smtClean="0"/>
              <a:t>Titelmasterformat durch Klicken bearbeiten</a:t>
            </a:r>
            <a:endParaRPr kumimoji="0" lang="en-US"/>
          </a:p>
        </p:txBody>
      </p:sp>
      <p:sp>
        <p:nvSpPr>
          <p:cNvPr id="3" name="Bildplatzhalt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de-DE" smtClean="0"/>
              <a:t>Bild durch Klicken auf Symbol hinzufügen</a:t>
            </a:r>
            <a:endParaRPr kumimoji="0" lang="en-US" dirty="0"/>
          </a:p>
        </p:txBody>
      </p:sp>
      <p:sp>
        <p:nvSpPr>
          <p:cNvPr id="4" name="Textplatzhalt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de-DE" smtClean="0"/>
              <a:t>Textmasterformate durch Klicken bearbeiten</a:t>
            </a:r>
          </a:p>
        </p:txBody>
      </p:sp>
      <p:sp>
        <p:nvSpPr>
          <p:cNvPr id="5" name="Datumsplatzhalter 4"/>
          <p:cNvSpPr>
            <a:spLocks noGrp="1"/>
          </p:cNvSpPr>
          <p:nvPr>
            <p:ph type="dt" sz="half" idx="10"/>
          </p:nvPr>
        </p:nvSpPr>
        <p:spPr>
          <a:xfrm>
            <a:off x="164592" y="1170432"/>
            <a:ext cx="2523744" cy="201168"/>
          </a:xfrm>
        </p:spPr>
        <p:txBody>
          <a:bodyPr/>
          <a:lstStyle/>
          <a:p>
            <a:fld id="{0E762D23-7CDD-415B-9296-D58FD4ACFB7B}" type="datetimeFigureOut">
              <a:rPr lang="de-DE" smtClean="0"/>
              <a:pPr/>
              <a:t>19.08.2011</a:t>
            </a:fld>
            <a:endParaRPr lang="de-DE"/>
          </a:p>
        </p:txBody>
      </p:sp>
      <p:sp>
        <p:nvSpPr>
          <p:cNvPr id="11" name="Rechteck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hteck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ußzeilenplatzhalt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de-DE"/>
          </a:p>
        </p:txBody>
      </p:sp>
      <p:sp>
        <p:nvSpPr>
          <p:cNvPr id="7" name="Foliennummernplatzhalter 6"/>
          <p:cNvSpPr>
            <a:spLocks noGrp="1"/>
          </p:cNvSpPr>
          <p:nvPr>
            <p:ph type="sldNum" sz="quarter" idx="12"/>
          </p:nvPr>
        </p:nvSpPr>
        <p:spPr>
          <a:xfrm>
            <a:off x="8339328" y="1170432"/>
            <a:ext cx="733864" cy="201168"/>
          </a:xfrm>
        </p:spPr>
        <p:txBody>
          <a:bodyPr/>
          <a:lstStyle/>
          <a:p>
            <a:fld id="{27AFE96E-382F-4BC0-A912-EF17AA55C279}" type="slidenum">
              <a:rPr lang="de-DE" smtClean="0"/>
              <a:pPr/>
              <a:t>‹Nr.›</a:t>
            </a:fld>
            <a:endParaRPr lang="de-DE"/>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hteck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elplatzhalt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de-DE" smtClean="0"/>
              <a:t>Titelmasterformat durch Klicken bearbeiten</a:t>
            </a:r>
            <a:endParaRPr kumimoji="0" lang="en-US"/>
          </a:p>
        </p:txBody>
      </p:sp>
      <p:sp>
        <p:nvSpPr>
          <p:cNvPr id="3" name="Textplatzhalt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de-DE" smtClean="0"/>
              <a:t>Textmasterformate durch Klicken bearbeiten</a:t>
            </a:r>
          </a:p>
          <a:p>
            <a:pPr lvl="1" eaLnBrk="1" latinLnBrk="0" hangingPunct="1"/>
            <a:r>
              <a:rPr kumimoji="0" lang="de-DE" smtClean="0"/>
              <a:t>Zweite Ebene</a:t>
            </a:r>
          </a:p>
          <a:p>
            <a:pPr lvl="2" eaLnBrk="1" latinLnBrk="0" hangingPunct="1"/>
            <a:r>
              <a:rPr kumimoji="0" lang="de-DE" smtClean="0"/>
              <a:t>Dritte Ebene</a:t>
            </a:r>
          </a:p>
          <a:p>
            <a:pPr lvl="3" eaLnBrk="1" latinLnBrk="0" hangingPunct="1"/>
            <a:r>
              <a:rPr kumimoji="0" lang="de-DE" smtClean="0"/>
              <a:t>Vierte Ebene</a:t>
            </a:r>
          </a:p>
          <a:p>
            <a:pPr lvl="4" eaLnBrk="1" latinLnBrk="0" hangingPunct="1"/>
            <a:r>
              <a:rPr kumimoji="0" lang="de-DE" smtClean="0"/>
              <a:t>Fünfte Ebene</a:t>
            </a:r>
            <a:endParaRPr kumimoji="0" lang="en-US"/>
          </a:p>
        </p:txBody>
      </p:sp>
      <p:sp>
        <p:nvSpPr>
          <p:cNvPr id="4" name="Datumsplatzhalt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0E762D23-7CDD-415B-9296-D58FD4ACFB7B}" type="datetimeFigureOut">
              <a:rPr lang="de-DE" smtClean="0"/>
              <a:pPr/>
              <a:t>19.08.2011</a:t>
            </a:fld>
            <a:endParaRPr lang="de-DE"/>
          </a:p>
        </p:txBody>
      </p:sp>
      <p:sp>
        <p:nvSpPr>
          <p:cNvPr id="5" name="Fußzeilenplatzhalt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de-DE"/>
          </a:p>
        </p:txBody>
      </p:sp>
      <p:sp>
        <p:nvSpPr>
          <p:cNvPr id="6" name="Foliennummernplatzhalt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7AFE96E-382F-4BC0-A912-EF17AA55C279}"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Iris\Desktop\Bilder Comic\Öffnen.jpg"/>
          <p:cNvPicPr>
            <a:picLocks noChangeAspect="1" noChangeArrowheads="1"/>
          </p:cNvPicPr>
          <p:nvPr/>
        </p:nvPicPr>
        <p:blipFill>
          <a:blip r:embed="rId2" cstate="print">
            <a:lum bright="40000"/>
          </a:blip>
          <a:srcRect t="3602" r="2260"/>
          <a:stretch>
            <a:fillRect/>
          </a:stretch>
        </p:blipFill>
        <p:spPr bwMode="auto">
          <a:xfrm>
            <a:off x="539552" y="548680"/>
            <a:ext cx="8136904" cy="5835245"/>
          </a:xfrm>
          <a:prstGeom prst="rect">
            <a:avLst/>
          </a:prstGeom>
          <a:ln>
            <a:noFill/>
          </a:ln>
          <a:effectLst>
            <a:softEdge rad="112500"/>
          </a:effectLst>
        </p:spPr>
      </p:pic>
      <p:sp>
        <p:nvSpPr>
          <p:cNvPr id="8" name="Rechteck 7"/>
          <p:cNvSpPr/>
          <p:nvPr/>
        </p:nvSpPr>
        <p:spPr>
          <a:xfrm>
            <a:off x="2051720" y="3429000"/>
            <a:ext cx="5472608" cy="2554545"/>
          </a:xfrm>
          <a:prstGeom prst="rect">
            <a:avLst/>
          </a:prstGeom>
          <a:noFill/>
        </p:spPr>
        <p:txBody>
          <a:bodyPr wrap="square" lIns="91440" tIns="45720" rIns="91440" bIns="45720">
            <a:spAutoFit/>
          </a:bodyPr>
          <a:lstStyle/>
          <a:p>
            <a:pPr algn="ctr"/>
            <a:r>
              <a:rPr lang="de-DE" sz="8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Das Tagebuch</a:t>
            </a:r>
            <a:endParaRPr lang="de-DE" sz="8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3314" name="Picture 2" descr="C:\Users\Iris\Desktop\Bilder Comic\Sichtkontakt2.jpg"/>
          <p:cNvPicPr>
            <a:picLocks noChangeAspect="1" noChangeArrowheads="1"/>
          </p:cNvPicPr>
          <p:nvPr/>
        </p:nvPicPr>
        <p:blipFill>
          <a:blip r:embed="rId2" cstate="print"/>
          <a:srcRect l="36627" t="12214" r="7415" b="21954"/>
          <a:stretch>
            <a:fillRect/>
          </a:stretch>
        </p:blipFill>
        <p:spPr bwMode="auto">
          <a:xfrm>
            <a:off x="4283968" y="2700622"/>
            <a:ext cx="4860032" cy="4157377"/>
          </a:xfrm>
          <a:prstGeom prst="rect">
            <a:avLst/>
          </a:prstGeom>
          <a:noFill/>
        </p:spPr>
      </p:pic>
      <p:sp>
        <p:nvSpPr>
          <p:cNvPr id="6" name="Nach oben gebogener Pfeil 5"/>
          <p:cNvSpPr/>
          <p:nvPr/>
        </p:nvSpPr>
        <p:spPr>
          <a:xfrm rot="10800000" flipH="1">
            <a:off x="5436096" y="1772816"/>
            <a:ext cx="1584176" cy="1152128"/>
          </a:xfrm>
          <a:prstGeom prst="bentUpArrow">
            <a:avLst>
              <a:gd name="adj1" fmla="val 25000"/>
              <a:gd name="adj2" fmla="val 25000"/>
              <a:gd name="adj3" fmla="val 27236"/>
            </a:avLst>
          </a:prstGeom>
          <a:solidFill>
            <a:schemeClr val="tx1">
              <a:lumMod val="65000"/>
            </a:schemeClr>
          </a:solidFill>
          <a:ln>
            <a:solidFill>
              <a:schemeClr val="tx1">
                <a:lumMod val="75000"/>
              </a:schemeClr>
            </a:solidFill>
          </a:ln>
          <a:scene3d>
            <a:camera prst="orthographicFront">
              <a:rot lat="0" lon="21299999"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315" name="Picture 3" descr="C:\Users\Iris\Desktop\Bilder Comic\Sichtkontakt1.jpg"/>
          <p:cNvPicPr>
            <a:picLocks noChangeAspect="1" noChangeArrowheads="1"/>
          </p:cNvPicPr>
          <p:nvPr/>
        </p:nvPicPr>
        <p:blipFill>
          <a:blip r:embed="rId3" cstate="print"/>
          <a:srcRect l="25045" t="18758" r="20688" b="14483"/>
          <a:stretch>
            <a:fillRect/>
          </a:stretch>
        </p:blipFill>
        <p:spPr bwMode="auto">
          <a:xfrm>
            <a:off x="0" y="0"/>
            <a:ext cx="5436096" cy="486252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2290" name="Picture 2" descr="C:\Users\Iris\Desktop\Bilder Comic\Schock.jpg"/>
          <p:cNvPicPr>
            <a:picLocks noChangeAspect="1" noChangeArrowheads="1"/>
          </p:cNvPicPr>
          <p:nvPr/>
        </p:nvPicPr>
        <p:blipFill>
          <a:blip r:embed="rId2" cstate="print"/>
          <a:srcRect l="1641" t="3393" r="5322" b="4238"/>
          <a:stretch>
            <a:fillRect/>
          </a:stretch>
        </p:blipFill>
        <p:spPr bwMode="auto">
          <a:xfrm>
            <a:off x="-180528" y="0"/>
            <a:ext cx="9505056" cy="6861529"/>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1266" name="Picture 2" descr="C:\Users\Iris\Desktop\Bilder Comic\Boden.jpg"/>
          <p:cNvPicPr>
            <a:picLocks noChangeAspect="1" noChangeArrowheads="1"/>
          </p:cNvPicPr>
          <p:nvPr/>
        </p:nvPicPr>
        <p:blipFill>
          <a:blip r:embed="rId2" cstate="print"/>
          <a:srcRect t="4828" r="709"/>
          <a:stretch>
            <a:fillRect/>
          </a:stretch>
        </p:blipFill>
        <p:spPr bwMode="auto">
          <a:xfrm>
            <a:off x="-396552" y="0"/>
            <a:ext cx="9840066" cy="6858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0242" name="Picture 2" descr="C:\Users\Iris\Desktop\Bilder Comic\Tagebuch.jpg"/>
          <p:cNvPicPr>
            <a:picLocks noChangeAspect="1" noChangeArrowheads="1"/>
          </p:cNvPicPr>
          <p:nvPr/>
        </p:nvPicPr>
        <p:blipFill>
          <a:blip r:embed="rId2" cstate="print"/>
          <a:srcRect l="24128" t="19301" r="19582" b="16147"/>
          <a:stretch>
            <a:fillRect/>
          </a:stretch>
        </p:blipFill>
        <p:spPr bwMode="auto">
          <a:xfrm>
            <a:off x="1922840" y="836712"/>
            <a:ext cx="7221160" cy="6021288"/>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9218" name="Picture 2" descr="C:\Users\Iris\Desktop\Bilder Comic\Bücken.jpg"/>
          <p:cNvPicPr>
            <a:picLocks noChangeAspect="1" noChangeArrowheads="1"/>
          </p:cNvPicPr>
          <p:nvPr/>
        </p:nvPicPr>
        <p:blipFill>
          <a:blip r:embed="rId2" cstate="print"/>
          <a:srcRect l="15642" t="19205" r="28400" b="19599"/>
          <a:stretch>
            <a:fillRect/>
          </a:stretch>
        </p:blipFill>
        <p:spPr bwMode="auto">
          <a:xfrm>
            <a:off x="1259632" y="-171400"/>
            <a:ext cx="6610553" cy="5256584"/>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5122" name="Picture 2" descr="C:\Users\Iris\Desktop\Bilder Comic\entschuldigen.jpg"/>
          <p:cNvPicPr>
            <a:picLocks noChangeAspect="1" noChangeArrowheads="1"/>
          </p:cNvPicPr>
          <p:nvPr/>
        </p:nvPicPr>
        <p:blipFill>
          <a:blip r:embed="rId2" cstate="print"/>
          <a:srcRect/>
          <a:stretch>
            <a:fillRect/>
          </a:stretch>
        </p:blipFill>
        <p:spPr bwMode="auto">
          <a:xfrm>
            <a:off x="1475655" y="-1539552"/>
            <a:ext cx="6105949" cy="839755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8194" name="Picture 2" descr="C:\Users\Iris\Desktop\Bilder Comic\Buchfund2.jpg"/>
          <p:cNvPicPr>
            <a:picLocks noChangeAspect="1" noChangeArrowheads="1"/>
          </p:cNvPicPr>
          <p:nvPr/>
        </p:nvPicPr>
        <p:blipFill>
          <a:blip r:embed="rId2" cstate="print"/>
          <a:srcRect/>
          <a:stretch>
            <a:fillRect/>
          </a:stretch>
        </p:blipFill>
        <p:spPr bwMode="auto">
          <a:xfrm>
            <a:off x="4032850" y="1"/>
            <a:ext cx="5111150" cy="7029400"/>
          </a:xfrm>
          <a:prstGeom prst="rect">
            <a:avLst/>
          </a:prstGeom>
          <a:noFill/>
        </p:spPr>
      </p:pic>
      <p:pic>
        <p:nvPicPr>
          <p:cNvPr id="8195" name="Picture 3" descr="C:\Users\Iris\Desktop\Bilder Comic\Buchfund.jpg"/>
          <p:cNvPicPr>
            <a:picLocks noChangeAspect="1" noChangeArrowheads="1"/>
          </p:cNvPicPr>
          <p:nvPr/>
        </p:nvPicPr>
        <p:blipFill>
          <a:blip r:embed="rId3" cstate="print"/>
          <a:srcRect l="4551" t="3477" r="5073" b="40774"/>
          <a:stretch>
            <a:fillRect/>
          </a:stretch>
        </p:blipFill>
        <p:spPr bwMode="auto">
          <a:xfrm>
            <a:off x="179512" y="188640"/>
            <a:ext cx="3564904" cy="302433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7170" name="Picture 2" descr="C:\Users\Iris\Desktop\Bilder Comic\Öffnen.jpg"/>
          <p:cNvPicPr>
            <a:picLocks noChangeAspect="1" noChangeArrowheads="1"/>
          </p:cNvPicPr>
          <p:nvPr/>
        </p:nvPicPr>
        <p:blipFill>
          <a:blip r:embed="rId2" cstate="print"/>
          <a:srcRect t="3026" r="1956"/>
          <a:stretch>
            <a:fillRect/>
          </a:stretch>
        </p:blipFill>
        <p:spPr bwMode="auto">
          <a:xfrm>
            <a:off x="0" y="-55141"/>
            <a:ext cx="9612560" cy="6913141"/>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6146" name="Picture 2" descr="C:\Users\Iris\Desktop\Bilder Comic\Klatsch.jpg"/>
          <p:cNvPicPr>
            <a:picLocks noChangeAspect="1" noChangeArrowheads="1"/>
          </p:cNvPicPr>
          <p:nvPr/>
        </p:nvPicPr>
        <p:blipFill>
          <a:blip r:embed="rId2" cstate="print"/>
          <a:srcRect t="3354"/>
          <a:stretch>
            <a:fillRect/>
          </a:stretch>
        </p:blipFill>
        <p:spPr bwMode="auto">
          <a:xfrm>
            <a:off x="2123728" y="332656"/>
            <a:ext cx="4790935" cy="6367983"/>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4098" name="Picture 2" descr="C:\Users\Iris\Desktop\Bilder Comic\Gelesen.jpg"/>
          <p:cNvPicPr>
            <a:picLocks noChangeAspect="1" noChangeArrowheads="1"/>
          </p:cNvPicPr>
          <p:nvPr/>
        </p:nvPicPr>
        <p:blipFill>
          <a:blip r:embed="rId2" cstate="print"/>
          <a:srcRect/>
          <a:stretch>
            <a:fillRect/>
          </a:stretch>
        </p:blipFill>
        <p:spPr bwMode="auto">
          <a:xfrm>
            <a:off x="179512" y="260648"/>
            <a:ext cx="8821340" cy="624364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Iris\Desktop\Bilder Comic\Öffnen.jpg"/>
          <p:cNvPicPr>
            <a:picLocks noChangeAspect="1" noChangeArrowheads="1"/>
          </p:cNvPicPr>
          <p:nvPr/>
        </p:nvPicPr>
        <p:blipFill>
          <a:blip r:embed="rId2" cstate="print">
            <a:lum bright="40000"/>
          </a:blip>
          <a:srcRect t="3602" r="2260"/>
          <a:stretch>
            <a:fillRect/>
          </a:stretch>
        </p:blipFill>
        <p:spPr bwMode="auto">
          <a:xfrm>
            <a:off x="539552" y="548680"/>
            <a:ext cx="8136904" cy="5835245"/>
          </a:xfrm>
          <a:prstGeom prst="rect">
            <a:avLst/>
          </a:prstGeom>
          <a:ln>
            <a:noFill/>
          </a:ln>
          <a:effectLst>
            <a:softEdge rad="112500"/>
          </a:effectLst>
        </p:spPr>
      </p:pic>
      <p:sp>
        <p:nvSpPr>
          <p:cNvPr id="8" name="Rechteck 7"/>
          <p:cNvSpPr/>
          <p:nvPr/>
        </p:nvSpPr>
        <p:spPr>
          <a:xfrm>
            <a:off x="2051720" y="3429000"/>
            <a:ext cx="5472608" cy="1323439"/>
          </a:xfrm>
          <a:prstGeom prst="rect">
            <a:avLst/>
          </a:prstGeom>
          <a:noFill/>
        </p:spPr>
        <p:txBody>
          <a:bodyPr wrap="square" lIns="91440" tIns="45720" rIns="91440" bIns="45720">
            <a:spAutoFit/>
          </a:bodyPr>
          <a:lstStyle/>
          <a:p>
            <a:pPr algn="ctr"/>
            <a:endParaRPr lang="de-DE" sz="8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Textfeld 3"/>
          <p:cNvSpPr txBox="1"/>
          <p:nvPr/>
        </p:nvSpPr>
        <p:spPr>
          <a:xfrm>
            <a:off x="6660232" y="6165304"/>
            <a:ext cx="7056784" cy="369332"/>
          </a:xfrm>
          <a:prstGeom prst="rect">
            <a:avLst/>
          </a:prstGeom>
          <a:noFill/>
        </p:spPr>
        <p:txBody>
          <a:bodyPr wrap="square" rtlCol="0">
            <a:spAutoFit/>
          </a:bodyPr>
          <a:lstStyle/>
          <a:p>
            <a:endParaRPr lang="de-DE" dirty="0"/>
          </a:p>
        </p:txBody>
      </p:sp>
      <p:sp>
        <p:nvSpPr>
          <p:cNvPr id="5" name="Rechteck 4"/>
          <p:cNvSpPr/>
          <p:nvPr/>
        </p:nvSpPr>
        <p:spPr>
          <a:xfrm>
            <a:off x="827584" y="5517232"/>
            <a:ext cx="7560840" cy="52322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de-DE" sz="2800" b="1" dirty="0" smtClean="0">
                <a:ln w="50800"/>
                <a:solidFill>
                  <a:schemeClr val="bg1">
                    <a:shade val="50000"/>
                  </a:schemeClr>
                </a:solidFill>
              </a:rPr>
              <a:t>Aus dem Kreativitätsunterricht 8a (2009/2010)</a:t>
            </a:r>
            <a:endParaRPr lang="de-DE" sz="2800" b="1" cap="none" spc="0" dirty="0">
              <a:ln w="50800"/>
              <a:solidFill>
                <a:schemeClr val="bg1">
                  <a:shade val="50000"/>
                </a:schemeClr>
              </a:solidFill>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4338" name="Picture 2" descr="C:\Users\Iris\Desktop\Bilder Comic\nicht Brit.jpg"/>
          <p:cNvPicPr>
            <a:picLocks noChangeAspect="1" noChangeArrowheads="1"/>
          </p:cNvPicPr>
          <p:nvPr/>
        </p:nvPicPr>
        <p:blipFill>
          <a:blip r:embed="rId2" cstate="print"/>
          <a:srcRect r="4236"/>
          <a:stretch>
            <a:fillRect/>
          </a:stretch>
        </p:blipFill>
        <p:spPr bwMode="auto">
          <a:xfrm>
            <a:off x="467544" y="-1"/>
            <a:ext cx="4824536" cy="692868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3075" name="Picture 3" descr="C:\Users\Iris\Desktop\Bilder Comic\Tasche2.jpg"/>
          <p:cNvPicPr>
            <a:picLocks noChangeAspect="1" noChangeArrowheads="1"/>
          </p:cNvPicPr>
          <p:nvPr/>
        </p:nvPicPr>
        <p:blipFill>
          <a:blip r:embed="rId2" cstate="print"/>
          <a:srcRect t="5088" r="9723"/>
          <a:stretch>
            <a:fillRect/>
          </a:stretch>
        </p:blipFill>
        <p:spPr bwMode="auto">
          <a:xfrm>
            <a:off x="0" y="0"/>
            <a:ext cx="5940152" cy="4540945"/>
          </a:xfrm>
          <a:prstGeom prst="rect">
            <a:avLst/>
          </a:prstGeom>
          <a:noFill/>
        </p:spPr>
      </p:pic>
      <p:pic>
        <p:nvPicPr>
          <p:cNvPr id="3074" name="Picture 2" descr="C:\Users\Iris\Desktop\Bilder Comic\Tasche1.jpg"/>
          <p:cNvPicPr>
            <a:picLocks noChangeAspect="1" noChangeArrowheads="1"/>
          </p:cNvPicPr>
          <p:nvPr/>
        </p:nvPicPr>
        <p:blipFill>
          <a:blip r:embed="rId3" cstate="print"/>
          <a:srcRect l="16884" t="2663"/>
          <a:stretch>
            <a:fillRect/>
          </a:stretch>
        </p:blipFill>
        <p:spPr bwMode="auto">
          <a:xfrm>
            <a:off x="4355976" y="2780928"/>
            <a:ext cx="4788024" cy="4077072"/>
          </a:xfrm>
          <a:prstGeom prst="rect">
            <a:avLst/>
          </a:prstGeom>
          <a:noFill/>
        </p:spPr>
      </p:pic>
      <p:sp>
        <p:nvSpPr>
          <p:cNvPr id="6" name="Nach oben gebogener Pfeil 5"/>
          <p:cNvSpPr/>
          <p:nvPr/>
        </p:nvSpPr>
        <p:spPr>
          <a:xfrm rot="5400000">
            <a:off x="3059832" y="4725144"/>
            <a:ext cx="1656184" cy="1368152"/>
          </a:xfrm>
          <a:prstGeom prst="bentUpArrow">
            <a:avLst/>
          </a:prstGeom>
          <a:solidFill>
            <a:schemeClr val="bg2">
              <a:lumMod val="40000"/>
              <a:lumOff val="60000"/>
            </a:schemeClr>
          </a:solidFill>
          <a:ln>
            <a:solidFill>
              <a:schemeClr val="tx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2050" name="Picture 2" descr="C:\Users\Iris\Desktop\Bilder Comic\Lichtblick.jpg"/>
          <p:cNvPicPr>
            <a:picLocks noChangeAspect="1" noChangeArrowheads="1"/>
          </p:cNvPicPr>
          <p:nvPr/>
        </p:nvPicPr>
        <p:blipFill>
          <a:blip r:embed="rId2" cstate="print"/>
          <a:srcRect/>
          <a:stretch>
            <a:fillRect/>
          </a:stretch>
        </p:blipFill>
        <p:spPr bwMode="auto">
          <a:xfrm>
            <a:off x="1115615" y="0"/>
            <a:ext cx="5111151" cy="702940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026" name="Picture 2" descr="C:\Users\Iris\Desktop\Bilder Comic\Schluss.jpg"/>
          <p:cNvPicPr>
            <a:picLocks noChangeAspect="1" noChangeArrowheads="1"/>
          </p:cNvPicPr>
          <p:nvPr/>
        </p:nvPicPr>
        <p:blipFill>
          <a:blip r:embed="rId2" cstate="print"/>
          <a:srcRect/>
          <a:stretch>
            <a:fillRect/>
          </a:stretch>
        </p:blipFill>
        <p:spPr bwMode="auto">
          <a:xfrm>
            <a:off x="467544" y="332656"/>
            <a:ext cx="8352928" cy="6073503"/>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1196752"/>
            <a:ext cx="8064896" cy="1944216"/>
          </a:xfrm>
        </p:spPr>
        <p:txBody>
          <a:bodyPr>
            <a:noAutofit/>
          </a:bodyPr>
          <a:lstStyle/>
          <a:p>
            <a:pPr hangingPunct="0"/>
            <a:r>
              <a:rPr lang="en-GB" dirty="0" smtClean="0"/>
              <a:t> </a:t>
            </a:r>
            <a:endParaRPr lang="de-DE" dirty="0" smtClean="0"/>
          </a:p>
          <a:p>
            <a:pPr hangingPunct="0"/>
            <a:r>
              <a:rPr lang="de-DE" dirty="0" smtClean="0"/>
              <a:t>Da ich nicht wusste, was ich machen sollte, ging ich zu Joe. Ich klopfte an sein Zimmer und hoffte, dass er da war. Die Tür öffnete sich und Joe stand vor mir.</a:t>
            </a:r>
          </a:p>
          <a:p>
            <a:pPr hangingPunct="0"/>
            <a:r>
              <a:rPr lang="de-DE" dirty="0" smtClean="0"/>
              <a:t>„ Hey Kate“, rief er überrascht,  „was machst du hier?“</a:t>
            </a:r>
            <a:endParaRPr lang="de-DE"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476672"/>
            <a:ext cx="8064896" cy="2664296"/>
          </a:xfrm>
        </p:spPr>
        <p:txBody>
          <a:bodyPr>
            <a:noAutofit/>
          </a:bodyPr>
          <a:lstStyle/>
          <a:p>
            <a:pPr hangingPunct="0"/>
            <a:r>
              <a:rPr lang="en-GB" dirty="0" smtClean="0"/>
              <a:t> </a:t>
            </a:r>
            <a:endParaRPr lang="de-DE" dirty="0"/>
          </a:p>
        </p:txBody>
      </p:sp>
      <p:sp>
        <p:nvSpPr>
          <p:cNvPr id="4" name="Rechteck 3"/>
          <p:cNvSpPr/>
          <p:nvPr/>
        </p:nvSpPr>
        <p:spPr>
          <a:xfrm>
            <a:off x="539552" y="404662"/>
            <a:ext cx="8208912" cy="4524315"/>
          </a:xfrm>
          <a:prstGeom prst="rect">
            <a:avLst/>
          </a:prstGeom>
        </p:spPr>
        <p:txBody>
          <a:bodyPr wrap="square">
            <a:spAutoFit/>
          </a:bodyPr>
          <a:lstStyle/>
          <a:p>
            <a:r>
              <a:rPr lang="de-DE" dirty="0"/>
              <a:t>„ Du </a:t>
            </a:r>
            <a:r>
              <a:rPr lang="de-DE" dirty="0" smtClean="0"/>
              <a:t>meintest, </a:t>
            </a:r>
            <a:r>
              <a:rPr lang="de-DE" dirty="0"/>
              <a:t>ich könnte immer zu dir </a:t>
            </a:r>
            <a:r>
              <a:rPr lang="de-DE" dirty="0" smtClean="0"/>
              <a:t>kommen, wenn </a:t>
            </a:r>
            <a:r>
              <a:rPr lang="de-DE" dirty="0"/>
              <a:t>ich ein Problem </a:t>
            </a:r>
            <a:r>
              <a:rPr lang="de-DE" dirty="0" smtClean="0"/>
              <a:t>habe, </a:t>
            </a:r>
            <a:r>
              <a:rPr lang="de-DE" dirty="0"/>
              <a:t>und jetzt hab ich ein </a:t>
            </a:r>
            <a:r>
              <a:rPr lang="de-DE" dirty="0" smtClean="0"/>
              <a:t>Problem. Ich </a:t>
            </a:r>
            <a:r>
              <a:rPr lang="de-DE" dirty="0"/>
              <a:t>erzählte in einer kurzen </a:t>
            </a:r>
            <a:r>
              <a:rPr lang="de-DE" dirty="0" smtClean="0"/>
              <a:t>Zusammenfassung, </a:t>
            </a:r>
            <a:r>
              <a:rPr lang="de-DE" dirty="0"/>
              <a:t>was passiert </a:t>
            </a:r>
            <a:r>
              <a:rPr lang="de-DE" dirty="0" smtClean="0"/>
              <a:t>war. „… </a:t>
            </a:r>
            <a:r>
              <a:rPr lang="de-DE" dirty="0"/>
              <a:t>und nun weiß ich </a:t>
            </a:r>
            <a:r>
              <a:rPr lang="de-DE" dirty="0" smtClean="0"/>
              <a:t>nicht, </a:t>
            </a:r>
            <a:r>
              <a:rPr lang="de-DE" dirty="0"/>
              <a:t>was ich machen soll</a:t>
            </a:r>
            <a:r>
              <a:rPr lang="de-DE" dirty="0" smtClean="0"/>
              <a:t>“, </a:t>
            </a:r>
            <a:r>
              <a:rPr lang="de-DE" dirty="0"/>
              <a:t>endete ich meinen Bericht. „ Ja, das ist wirklich ein </a:t>
            </a:r>
            <a:r>
              <a:rPr lang="de-DE" dirty="0" smtClean="0"/>
              <a:t>Problem. Okay, </a:t>
            </a:r>
            <a:r>
              <a:rPr lang="de-DE" dirty="0"/>
              <a:t>also ich </a:t>
            </a:r>
            <a:r>
              <a:rPr lang="de-DE" dirty="0" smtClean="0"/>
              <a:t>finde, </a:t>
            </a:r>
            <a:r>
              <a:rPr lang="de-DE" dirty="0"/>
              <a:t>wir sollten einfach zu ihr gehen und ihr das Tagebuch zurückgeben</a:t>
            </a:r>
            <a:r>
              <a:rPr lang="de-DE" dirty="0" smtClean="0"/>
              <a:t>.“ „Aber wenn </a:t>
            </a:r>
            <a:r>
              <a:rPr lang="de-DE" dirty="0"/>
              <a:t>wir darin </a:t>
            </a:r>
            <a:r>
              <a:rPr lang="de-DE" dirty="0" smtClean="0"/>
              <a:t>lesen, </a:t>
            </a:r>
            <a:r>
              <a:rPr lang="de-DE" dirty="0"/>
              <a:t>dann finden wir </a:t>
            </a:r>
            <a:r>
              <a:rPr lang="de-DE" dirty="0" smtClean="0"/>
              <a:t>vielleicht raus,  </a:t>
            </a:r>
            <a:r>
              <a:rPr lang="de-DE" dirty="0"/>
              <a:t>warum sie so egoistisch ist</a:t>
            </a:r>
            <a:r>
              <a:rPr lang="de-DE" dirty="0" smtClean="0"/>
              <a:t>.“ Joe dachte laut: „ </a:t>
            </a:r>
            <a:r>
              <a:rPr lang="de-DE" dirty="0"/>
              <a:t>Britney würde auch darin lesen</a:t>
            </a:r>
            <a:r>
              <a:rPr lang="de-DE" dirty="0" smtClean="0"/>
              <a:t>. Ach</a:t>
            </a:r>
            <a:r>
              <a:rPr lang="de-DE" dirty="0"/>
              <a:t>... komm rein ,wir sollten das </a:t>
            </a:r>
            <a:r>
              <a:rPr lang="de-DE"/>
              <a:t>nicht </a:t>
            </a:r>
            <a:r>
              <a:rPr lang="de-DE" smtClean="0"/>
              <a:t>zwischen Tür </a:t>
            </a:r>
            <a:r>
              <a:rPr lang="de-DE" dirty="0"/>
              <a:t>und Angel besprechen</a:t>
            </a:r>
            <a:r>
              <a:rPr lang="de-DE" dirty="0" smtClean="0"/>
              <a:t>.“ Ich </a:t>
            </a:r>
            <a:r>
              <a:rPr lang="de-DE" dirty="0"/>
              <a:t>ging mit ihm rein und wir </a:t>
            </a:r>
            <a:r>
              <a:rPr lang="de-DE" dirty="0" smtClean="0"/>
              <a:t>setzten </a:t>
            </a:r>
            <a:r>
              <a:rPr lang="de-DE" dirty="0"/>
              <a:t>uns auf sein Bett und in der Mitte lag das </a:t>
            </a:r>
            <a:r>
              <a:rPr lang="de-DE" dirty="0" smtClean="0"/>
              <a:t>Tagebuch</a:t>
            </a:r>
            <a:r>
              <a:rPr lang="de-DE" dirty="0" smtClean="0"/>
              <a:t>. Ich </a:t>
            </a:r>
            <a:r>
              <a:rPr lang="de-DE" dirty="0" smtClean="0"/>
              <a:t>fragte: „Meinst du, </a:t>
            </a:r>
            <a:r>
              <a:rPr lang="de-DE" dirty="0"/>
              <a:t>da steht schon was über mich drin</a:t>
            </a:r>
            <a:r>
              <a:rPr lang="de-DE" dirty="0" smtClean="0"/>
              <a:t>?“</a:t>
            </a:r>
            <a:r>
              <a:rPr lang="de-DE" dirty="0"/>
              <a:t> </a:t>
            </a:r>
            <a:r>
              <a:rPr lang="de-DE" dirty="0" smtClean="0"/>
              <a:t>„Ich </a:t>
            </a:r>
            <a:r>
              <a:rPr lang="de-DE" dirty="0"/>
              <a:t>denke </a:t>
            </a:r>
            <a:r>
              <a:rPr lang="de-DE" dirty="0" smtClean="0"/>
              <a:t>schon, </a:t>
            </a:r>
            <a:r>
              <a:rPr lang="de-DE" dirty="0"/>
              <a:t>aber </a:t>
            </a:r>
            <a:r>
              <a:rPr lang="de-DE" dirty="0" smtClean="0"/>
              <a:t>nichts Gutes, fürchte ich…“</a:t>
            </a:r>
            <a:r>
              <a:rPr lang="de-DE" dirty="0"/>
              <a:t> </a:t>
            </a:r>
            <a:r>
              <a:rPr lang="de-DE" dirty="0" smtClean="0"/>
              <a:t>„Und </a:t>
            </a:r>
            <a:r>
              <a:rPr lang="de-DE" dirty="0"/>
              <a:t>was </a:t>
            </a:r>
            <a:r>
              <a:rPr lang="de-DE" dirty="0" smtClean="0"/>
              <a:t>wäre, </a:t>
            </a:r>
            <a:r>
              <a:rPr lang="de-DE" dirty="0"/>
              <a:t>wenn wir das Buch etwas </a:t>
            </a:r>
            <a:r>
              <a:rPr lang="de-DE" dirty="0" smtClean="0"/>
              <a:t>behalten, </a:t>
            </a:r>
            <a:r>
              <a:rPr lang="de-DE" dirty="0"/>
              <a:t>um Britney </a:t>
            </a:r>
            <a:r>
              <a:rPr lang="de-DE" dirty="0" smtClean="0"/>
              <a:t>Angst </a:t>
            </a:r>
            <a:r>
              <a:rPr lang="de-DE" dirty="0"/>
              <a:t>zu machen</a:t>
            </a:r>
            <a:r>
              <a:rPr lang="de-DE" dirty="0" smtClean="0"/>
              <a:t>?“</a:t>
            </a:r>
            <a:r>
              <a:rPr lang="de-DE" dirty="0"/>
              <a:t> </a:t>
            </a:r>
            <a:r>
              <a:rPr lang="de-DE" dirty="0" smtClean="0"/>
              <a:t>Joe schüttelte den Kopf. „Da </a:t>
            </a:r>
            <a:r>
              <a:rPr lang="de-DE" dirty="0"/>
              <a:t>stehen bestimmt persönliche </a:t>
            </a:r>
            <a:r>
              <a:rPr lang="de-DE" dirty="0" smtClean="0"/>
              <a:t>Sachen </a:t>
            </a:r>
            <a:r>
              <a:rPr lang="de-DE" dirty="0"/>
              <a:t>drin und wenn wir es behalten und es raus kommt </a:t>
            </a:r>
            <a:r>
              <a:rPr lang="de-DE" dirty="0" smtClean="0"/>
              <a:t>wird, </a:t>
            </a:r>
            <a:r>
              <a:rPr lang="de-DE" dirty="0"/>
              <a:t>sie sehr sauer sein</a:t>
            </a:r>
            <a:r>
              <a:rPr lang="de-DE" dirty="0" smtClean="0"/>
              <a:t>.“</a:t>
            </a:r>
            <a:r>
              <a:rPr lang="de-DE" dirty="0"/>
              <a:t> </a:t>
            </a:r>
            <a:r>
              <a:rPr lang="de-DE" dirty="0" smtClean="0"/>
              <a:t>„…und </a:t>
            </a:r>
            <a:r>
              <a:rPr lang="de-DE" dirty="0"/>
              <a:t>ins Gesicht könnte ich ihr auch nicht mehr schauen</a:t>
            </a:r>
            <a:r>
              <a:rPr lang="de-DE" dirty="0" smtClean="0"/>
              <a:t>.“ Jo sagte bestimmt: „Wir </a:t>
            </a:r>
            <a:r>
              <a:rPr lang="de-DE" dirty="0"/>
              <a:t>geben es </a:t>
            </a:r>
            <a:r>
              <a:rPr lang="de-DE" dirty="0" smtClean="0"/>
              <a:t>zurück, gleich morgen, </a:t>
            </a:r>
            <a:r>
              <a:rPr lang="de-DE" dirty="0"/>
              <a:t>ohne es zu lesen</a:t>
            </a:r>
            <a:r>
              <a:rPr lang="de-DE" dirty="0" smtClean="0"/>
              <a:t>.“ Ich fragte: „Kommst </a:t>
            </a:r>
            <a:r>
              <a:rPr lang="de-DE" dirty="0"/>
              <a:t>du </a:t>
            </a:r>
            <a:r>
              <a:rPr lang="de-DE" dirty="0" smtClean="0"/>
              <a:t>mit? Ich </a:t>
            </a:r>
            <a:r>
              <a:rPr lang="de-DE" dirty="0"/>
              <a:t>trau mich nicht alleine</a:t>
            </a:r>
            <a:r>
              <a:rPr lang="de-DE" dirty="0" smtClean="0"/>
              <a:t>.“   </a:t>
            </a:r>
            <a:r>
              <a:rPr lang="de-DE" dirty="0"/>
              <a:t>Wir einigten uns </a:t>
            </a:r>
            <a:r>
              <a:rPr lang="de-DE" dirty="0" smtClean="0"/>
              <a:t>darauf, </a:t>
            </a:r>
            <a:r>
              <a:rPr lang="de-DE" dirty="0"/>
              <a:t>Brit  das Tagebuch zurückzugeben ohne es zu lesen.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476672"/>
            <a:ext cx="8064896" cy="2664296"/>
          </a:xfrm>
        </p:spPr>
        <p:txBody>
          <a:bodyPr>
            <a:noAutofit/>
          </a:bodyPr>
          <a:lstStyle/>
          <a:p>
            <a:pPr hangingPunct="0"/>
            <a:r>
              <a:rPr lang="en-GB" dirty="0" smtClean="0"/>
              <a:t> </a:t>
            </a:r>
            <a:endParaRPr lang="de-DE" dirty="0"/>
          </a:p>
        </p:txBody>
      </p:sp>
      <p:sp>
        <p:nvSpPr>
          <p:cNvPr id="4" name="Rechteck 3"/>
          <p:cNvSpPr/>
          <p:nvPr/>
        </p:nvSpPr>
        <p:spPr>
          <a:xfrm>
            <a:off x="539552" y="404662"/>
            <a:ext cx="8208912" cy="3416320"/>
          </a:xfrm>
          <a:prstGeom prst="rect">
            <a:avLst/>
          </a:prstGeom>
        </p:spPr>
        <p:txBody>
          <a:bodyPr wrap="square">
            <a:spAutoFit/>
          </a:bodyPr>
          <a:lstStyle/>
          <a:p>
            <a:pPr hangingPunct="0"/>
            <a:r>
              <a:rPr lang="de-DE" dirty="0"/>
              <a:t>Am nächsten Tag gingen wir zu Brit. „Hey  Brit, ich hab gestern dein Tagebuch in der Sporthalle gefunden und wollte es dir zurückgeben.“ Sie starrte mich verdattert an: </a:t>
            </a:r>
            <a:r>
              <a:rPr lang="de-DE" dirty="0" smtClean="0"/>
              <a:t>„Ihr </a:t>
            </a:r>
            <a:r>
              <a:rPr lang="de-DE" dirty="0"/>
              <a:t>habt darin </a:t>
            </a:r>
            <a:r>
              <a:rPr lang="de-DE" dirty="0" smtClean="0"/>
              <a:t>gelesen, </a:t>
            </a:r>
            <a:r>
              <a:rPr lang="de-DE" dirty="0"/>
              <a:t>nicht wahr?“ fragte sie mich. „Nein, natürlich </a:t>
            </a:r>
            <a:r>
              <a:rPr lang="de-DE" dirty="0" smtClean="0"/>
              <a:t>nicht</a:t>
            </a:r>
            <a:r>
              <a:rPr lang="de-DE" dirty="0"/>
              <a:t>.</a:t>
            </a:r>
            <a:r>
              <a:rPr lang="de-DE" dirty="0" smtClean="0"/>
              <a:t>“ versuchte ich sie zu beruhigen. </a:t>
            </a:r>
            <a:r>
              <a:rPr lang="de-DE" dirty="0"/>
              <a:t>Sie hatte Tränen in den Augen</a:t>
            </a:r>
            <a:r>
              <a:rPr lang="de-DE" dirty="0" smtClean="0"/>
              <a:t>, </a:t>
            </a:r>
            <a:r>
              <a:rPr lang="de-DE" dirty="0"/>
              <a:t>riss mir das Tagebuch aus der Hand und ging wütend davon. </a:t>
            </a:r>
            <a:r>
              <a:rPr lang="de-DE" dirty="0" smtClean="0"/>
              <a:t>Joe </a:t>
            </a:r>
            <a:r>
              <a:rPr lang="de-DE" dirty="0"/>
              <a:t>und </a:t>
            </a:r>
            <a:r>
              <a:rPr lang="de-DE" dirty="0" smtClean="0"/>
              <a:t>ich </a:t>
            </a:r>
            <a:r>
              <a:rPr lang="de-DE" dirty="0"/>
              <a:t>schauten uns verwundert an. „ Was wohl so schlimmes drinnen steht?“ fragt mich </a:t>
            </a:r>
            <a:r>
              <a:rPr lang="de-DE" dirty="0" smtClean="0"/>
              <a:t>Joe. </a:t>
            </a:r>
            <a:r>
              <a:rPr lang="de-DE" dirty="0"/>
              <a:t>„Ich hab keine Ahnung.“ Wir verabschiedeten uns voneinander und gingen auf unsere Zimmer. Britney war nicht da, ich legte mich in mein Bett und schlief ein.</a:t>
            </a:r>
          </a:p>
          <a:p>
            <a:pPr hangingPunct="0"/>
            <a:r>
              <a:rPr lang="de-DE" dirty="0"/>
              <a:t>Am nächsten Tag kam Brit zu mir und </a:t>
            </a:r>
            <a:r>
              <a:rPr lang="de-DE" dirty="0" smtClean="0"/>
              <a:t>Joe. </a:t>
            </a:r>
            <a:r>
              <a:rPr lang="de-DE" dirty="0"/>
              <a:t>„Tut mir </a:t>
            </a:r>
            <a:r>
              <a:rPr lang="de-DE" dirty="0" smtClean="0"/>
              <a:t>leid, dass </a:t>
            </a:r>
            <a:r>
              <a:rPr lang="de-DE" dirty="0"/>
              <a:t>ich so wütend geworden bin</a:t>
            </a:r>
            <a:r>
              <a:rPr lang="de-DE" dirty="0" smtClean="0"/>
              <a:t>“, </a:t>
            </a:r>
            <a:r>
              <a:rPr lang="de-DE" dirty="0"/>
              <a:t>sagte sie. „ Kein Problem</a:t>
            </a:r>
            <a:r>
              <a:rPr lang="de-DE" dirty="0" smtClean="0"/>
              <a:t>“, verziehen Joe </a:t>
            </a:r>
            <a:r>
              <a:rPr lang="de-DE" dirty="0"/>
              <a:t>und ich Ihr.</a:t>
            </a:r>
          </a:p>
          <a:p>
            <a:pPr hangingPunct="0"/>
            <a:r>
              <a:rPr lang="de-DE" dirty="0"/>
              <a:t>„ Zur Entschuldigung lade ich euch auf ein Eis ein</a:t>
            </a:r>
            <a:r>
              <a:rPr lang="de-DE" dirty="0" smtClean="0"/>
              <a:t>“, </a:t>
            </a:r>
            <a:r>
              <a:rPr lang="de-DE" dirty="0"/>
              <a:t>rief Brit. Wir gingen zusammen in die Italienische Eisdiele.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476672"/>
            <a:ext cx="8064896" cy="2664296"/>
          </a:xfrm>
        </p:spPr>
        <p:txBody>
          <a:bodyPr>
            <a:noAutofit/>
          </a:bodyPr>
          <a:lstStyle/>
          <a:p>
            <a:pPr hangingPunct="0"/>
            <a:r>
              <a:rPr lang="en-GB" dirty="0" smtClean="0"/>
              <a:t> </a:t>
            </a:r>
            <a:endParaRPr lang="de-DE" dirty="0"/>
          </a:p>
        </p:txBody>
      </p:sp>
      <p:sp>
        <p:nvSpPr>
          <p:cNvPr id="4" name="Rechteck 3"/>
          <p:cNvSpPr/>
          <p:nvPr/>
        </p:nvSpPr>
        <p:spPr>
          <a:xfrm>
            <a:off x="4211960" y="2492896"/>
            <a:ext cx="1008112" cy="369330"/>
          </a:xfrm>
          <a:prstGeom prst="rect">
            <a:avLst/>
          </a:prstGeom>
        </p:spPr>
        <p:txBody>
          <a:bodyPr wrap="square">
            <a:spAutoFit/>
          </a:bodyPr>
          <a:lstStyle/>
          <a:p>
            <a:pPr hangingPunct="0"/>
            <a:r>
              <a:rPr lang="de-DE" dirty="0" smtClean="0"/>
              <a:t>Ende</a:t>
            </a:r>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tx1"/>
            </a:gs>
            <a:gs pos="12000">
              <a:schemeClr val="bg2">
                <a:tint val="48000"/>
                <a:satMod val="300000"/>
              </a:schemeClr>
            </a:gs>
            <a:gs pos="20000">
              <a:schemeClr val="bg2">
                <a:tint val="49000"/>
                <a:satMod val="300000"/>
              </a:schemeClr>
            </a:gs>
            <a:gs pos="100000">
              <a:schemeClr val="bg2">
                <a:shade val="30000"/>
              </a:schemeClr>
            </a:gs>
          </a:gsLst>
          <a:path path="circle">
            <a:fillToRect l="10000" t="-25000" r="10000" b="125000"/>
          </a:path>
        </a:gra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6386" name="Picture 2" descr="C:\Users\Iris\Desktop\Bilder Comic\Gegenspielerin.jpg"/>
          <p:cNvPicPr>
            <a:picLocks noChangeAspect="1" noChangeArrowheads="1"/>
          </p:cNvPicPr>
          <p:nvPr/>
        </p:nvPicPr>
        <p:blipFill>
          <a:blip r:embed="rId2" cstate="print"/>
          <a:srcRect l="25003" t="9848" r="34200" b="29475"/>
          <a:stretch>
            <a:fillRect/>
          </a:stretch>
        </p:blipFill>
        <p:spPr bwMode="auto">
          <a:xfrm>
            <a:off x="179512" y="188640"/>
            <a:ext cx="2450886" cy="5013176"/>
          </a:xfrm>
          <a:prstGeom prst="rect">
            <a:avLst/>
          </a:prstGeom>
          <a:noFill/>
        </p:spPr>
      </p:pic>
      <p:pic>
        <p:nvPicPr>
          <p:cNvPr id="16387" name="Picture 3" descr="C:\Users\Iris\Desktop\Bilder Comic\Junge.jpg"/>
          <p:cNvPicPr>
            <a:picLocks noChangeAspect="1" noChangeArrowheads="1"/>
          </p:cNvPicPr>
          <p:nvPr/>
        </p:nvPicPr>
        <p:blipFill>
          <a:blip r:embed="rId3" cstate="print"/>
          <a:srcRect l="37088" t="29414" r="29532" b="2680"/>
          <a:stretch>
            <a:fillRect/>
          </a:stretch>
        </p:blipFill>
        <p:spPr bwMode="auto">
          <a:xfrm>
            <a:off x="3635896" y="1196752"/>
            <a:ext cx="1956028" cy="5472608"/>
          </a:xfrm>
          <a:prstGeom prst="rect">
            <a:avLst/>
          </a:prstGeom>
          <a:noFill/>
        </p:spPr>
      </p:pic>
      <p:pic>
        <p:nvPicPr>
          <p:cNvPr id="16388" name="Picture 4" descr="C:\Users\Iris\Desktop\Bilder Comic\Mädchen.jpg"/>
          <p:cNvPicPr>
            <a:picLocks noChangeAspect="1" noChangeArrowheads="1"/>
          </p:cNvPicPr>
          <p:nvPr/>
        </p:nvPicPr>
        <p:blipFill>
          <a:blip r:embed="rId4" cstate="print"/>
          <a:srcRect l="26363" t="12135" r="38548" b="28118"/>
          <a:stretch>
            <a:fillRect/>
          </a:stretch>
        </p:blipFill>
        <p:spPr bwMode="auto">
          <a:xfrm>
            <a:off x="6588224" y="188640"/>
            <a:ext cx="2376264" cy="5564631"/>
          </a:xfrm>
          <a:prstGeom prst="rect">
            <a:avLst/>
          </a:prstGeom>
          <a:noFill/>
        </p:spPr>
      </p:pic>
      <p:sp>
        <p:nvSpPr>
          <p:cNvPr id="8" name="Positionsrahmen 7"/>
          <p:cNvSpPr/>
          <p:nvPr/>
        </p:nvSpPr>
        <p:spPr>
          <a:xfrm>
            <a:off x="971600" y="5157192"/>
            <a:ext cx="1080120" cy="504056"/>
          </a:xfrm>
          <a:prstGeom prst="frame">
            <a:avLst/>
          </a:prstGeom>
          <a:solidFill>
            <a:schemeClr val="bg2">
              <a:lumMod val="75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Britney</a:t>
            </a:r>
            <a:endParaRPr lang="de-DE" dirty="0">
              <a:solidFill>
                <a:schemeClr val="tx1"/>
              </a:solidFill>
            </a:endParaRPr>
          </a:p>
        </p:txBody>
      </p:sp>
      <p:sp>
        <p:nvSpPr>
          <p:cNvPr id="9" name="Positionsrahmen 8"/>
          <p:cNvSpPr/>
          <p:nvPr/>
        </p:nvSpPr>
        <p:spPr>
          <a:xfrm>
            <a:off x="4067944" y="620688"/>
            <a:ext cx="1080120" cy="504056"/>
          </a:xfrm>
          <a:prstGeom prst="frame">
            <a:avLst/>
          </a:prstGeom>
          <a:solidFill>
            <a:schemeClr val="bg2">
              <a:lumMod val="75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Joe</a:t>
            </a:r>
            <a:endParaRPr lang="de-DE" dirty="0">
              <a:solidFill>
                <a:schemeClr val="tx1"/>
              </a:solidFill>
            </a:endParaRPr>
          </a:p>
        </p:txBody>
      </p:sp>
      <p:sp>
        <p:nvSpPr>
          <p:cNvPr id="10" name="Positionsrahmen 9"/>
          <p:cNvSpPr/>
          <p:nvPr/>
        </p:nvSpPr>
        <p:spPr>
          <a:xfrm>
            <a:off x="7236296" y="5805264"/>
            <a:ext cx="1080120" cy="504056"/>
          </a:xfrm>
          <a:prstGeom prst="frame">
            <a:avLst/>
          </a:prstGeom>
          <a:solidFill>
            <a:schemeClr val="bg2">
              <a:lumMod val="75000"/>
            </a:schemeClr>
          </a:solid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rPr>
              <a:t>Kate</a:t>
            </a:r>
            <a:endParaRPr lang="de-DE"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1340768"/>
            <a:ext cx="8064896" cy="2160240"/>
          </a:xfrm>
        </p:spPr>
        <p:txBody>
          <a:bodyPr>
            <a:noAutofit/>
          </a:bodyPr>
          <a:lstStyle/>
          <a:p>
            <a:pPr hangingPunct="0"/>
            <a:r>
              <a:rPr lang="de-DE" dirty="0" smtClean="0"/>
              <a:t>Meine Mutter fuhr mich ins Internat, da heute der erste Schultag war. Als ich ausstieg, wünschte sie mir viel Glück, ich schlug die Autotür hinter mir zu, holte meine Koffer aus dem Kofferraum und meine Mutter fuhr wieder weg.</a:t>
            </a:r>
          </a:p>
          <a:p>
            <a:pPr hangingPunct="0"/>
            <a:endParaRPr lang="de-DE"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188640"/>
            <a:ext cx="8064896" cy="4536504"/>
          </a:xfrm>
        </p:spPr>
        <p:txBody>
          <a:bodyPr>
            <a:noAutofit/>
          </a:bodyPr>
          <a:lstStyle/>
          <a:p>
            <a:pPr hangingPunct="0"/>
            <a:r>
              <a:rPr lang="de-DE" dirty="0" smtClean="0"/>
              <a:t>Nur um das kurz zu erklären, meine Eltern und ich waren nach London gezogen, da mein Vater einen neuen Beruf angeboten bekommen hatte. Meine Eltern mussten vor- und nachmittags arbeiten, deshalb war ich nun hier: Auf dem Internationalen Internat. Ich stand vor dem großen Gebäude und bewunderte es, als mich jemand von hinten ansprach. Es war ein Lehrer, der sich als Mr. </a:t>
            </a:r>
            <a:r>
              <a:rPr lang="de-DE" dirty="0" err="1" smtClean="0"/>
              <a:t>Grashem</a:t>
            </a:r>
            <a:r>
              <a:rPr lang="de-DE" dirty="0" smtClean="0"/>
              <a:t>, mein neuer Klassenlehrer, vorstellte. „Freut mich, sie kennenzulernen, Mr. </a:t>
            </a:r>
            <a:r>
              <a:rPr lang="de-DE" dirty="0" err="1" smtClean="0"/>
              <a:t>Grashem</a:t>
            </a:r>
            <a:r>
              <a:rPr lang="de-DE" dirty="0" smtClean="0"/>
              <a:t>. Ich bin Kate </a:t>
            </a:r>
            <a:r>
              <a:rPr lang="de-DE" dirty="0" err="1" smtClean="0"/>
              <a:t>Milforth</a:t>
            </a:r>
            <a:r>
              <a:rPr lang="de-DE" dirty="0" smtClean="0"/>
              <a:t> die neue Schülerin“, antwortete ich schüchtern. Er brachte mich in einen kleinen, stickigen Raum, der das Sekretariat war. In der Mitte des Raumes waren drei Tische, auf denen jeweils ein Computer, ein Telefon und viele Stapel Zettel lagen. Eine kleine Dame kam an den Tresen, sie begrüßte mich und gab mir einen Stapel Zettel, unter anderem meinen Stundenplan und eine Karte des Gebäudes.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188640"/>
            <a:ext cx="8064896" cy="4608512"/>
          </a:xfrm>
        </p:spPr>
        <p:txBody>
          <a:bodyPr>
            <a:noAutofit/>
          </a:bodyPr>
          <a:lstStyle/>
          <a:p>
            <a:pPr hangingPunct="0"/>
            <a:r>
              <a:rPr lang="de-DE" dirty="0" smtClean="0"/>
              <a:t>Hinter mir kam ein Junge, der mir, als ich mich umdrehte, anbot, mir zu helfen, mein  Zimmer zu erreichen. Er hatte eine Brille und lange fettige Haare - er war die Sorte Jungen, die extrem hilfsbereit waren und ihre Freizeit in einem Schachclub verbrachten. Da ich keine Lust hatte, mit meinen zwei Koffern und mit einem Geländeplan vor der Nase durch das halbe Schulhaus zu rennen, nahm ich seine Hilfe an. Er nahm mir einen Koffer ab und führte mich auf dem kürzesten Weg zu meinem Zimmer. Er öffnete die Tür und ließ mich </a:t>
            </a:r>
            <a:r>
              <a:rPr lang="de-DE" dirty="0" smtClean="0"/>
              <a:t>eintreten</a:t>
            </a:r>
            <a:r>
              <a:rPr lang="de-DE" dirty="0" smtClean="0"/>
              <a:t>, er verabschiedete sich von mir und ging. Der Raum war groß, links ging es in ein Bad rein, indem es eine Badewanne, eine Dusche, ein Klo, ein Waschbecken und drei große Schränke gab. Wenn man nach rechts schaute, waren dort drei große, begehbare Wandschränke. In den beiden hinteren Ecken und genau in der Mitte des Raumes gab es drei große Betten. </a:t>
            </a:r>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188640"/>
            <a:ext cx="8064896" cy="5112568"/>
          </a:xfrm>
        </p:spPr>
        <p:txBody>
          <a:bodyPr>
            <a:noAutofit/>
          </a:bodyPr>
          <a:lstStyle/>
          <a:p>
            <a:pPr hangingPunct="0"/>
            <a:r>
              <a:rPr lang="de-DE" dirty="0" smtClean="0"/>
              <a:t>Das Erstaunliche daran war, dass sie rund waren und einen Durchmesser von ca. zwei Metern hatten. Die beiden hintern Betten waren schon halb bezogen, auf dem rechten saß ein blondes Mädchen mit grau- blauen Augen, ihr Körper war sportlich gebaut, schlicht gesagt, sie sah gut aus. Sie heißt Britney Tiffany . Auf dem linken Bett saß ein Mädchen, das einen dunkleren </a:t>
            </a:r>
            <a:r>
              <a:rPr lang="de-DE" dirty="0" err="1" smtClean="0"/>
              <a:t>Hautton</a:t>
            </a:r>
            <a:r>
              <a:rPr lang="de-DE" dirty="0" smtClean="0"/>
              <a:t> hatte. Sie war ebenfalls sportlich gebaut und hatte schwarzes Haar und grüne, mandelförmige Augen, sie </a:t>
            </a:r>
            <a:r>
              <a:rPr lang="de-DE" dirty="0" smtClean="0"/>
              <a:t>hieß </a:t>
            </a:r>
            <a:r>
              <a:rPr lang="de-DE" dirty="0" smtClean="0"/>
              <a:t>Carmen Springs. Nachdem wir unsere Koffer ausgepackt und unsere Betten bezogen hatten, gingen wir zusammen in die Klasse. Wir setzten uns in die zweite Reihe, ich saß zwischen Britney und Carmen. Die beiden waren sehr nett und boten mir an, in ihre Bücher zuschauen, solange ich keine eigenen hatte. Nach der Schule zeigten sie mir das Gebäude bis wir zum Abendessen </a:t>
            </a:r>
            <a:r>
              <a:rPr lang="de-DE" dirty="0" smtClean="0"/>
              <a:t>mussten. </a:t>
            </a:r>
            <a:r>
              <a:rPr lang="de-DE" dirty="0" smtClean="0"/>
              <a:t>Danach gingen wir auf unsere Zimmer und machten uns bettfertig. Wir unterhielten uns noch ein wenig, sie erzählten mir etwas über einen Jungen namens Joe,  den Britney anscheinend sehr mochte. </a:t>
            </a:r>
          </a:p>
          <a:p>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539552" y="188640"/>
            <a:ext cx="8064896" cy="5040560"/>
          </a:xfrm>
        </p:spPr>
        <p:txBody>
          <a:bodyPr>
            <a:noAutofit/>
          </a:bodyPr>
          <a:lstStyle/>
          <a:p>
            <a:pPr hangingPunct="0"/>
            <a:r>
              <a:rPr lang="de-DE" dirty="0" smtClean="0"/>
              <a:t>Am nächsten Tag bot sich Britney in der Pause die Chance mit ihm alleine, ohne seine Freunde, zu sein. Sie stellte mich ihm kurz vor, dann begann sie ein Gespräch mit ihm und ignorierte mich total. Da Joe aber merkte, dass ich mich langweilte, versuchte er mich immer wieder ins Gespräch mit </a:t>
            </a:r>
            <a:r>
              <a:rPr lang="de-DE" dirty="0" smtClean="0"/>
              <a:t>einzubringen</a:t>
            </a:r>
            <a:r>
              <a:rPr lang="de-DE" dirty="0" smtClean="0"/>
              <a:t>, was mir allerdings einen bösen Blick von Brit einbrachte. </a:t>
            </a:r>
          </a:p>
          <a:p>
            <a:pPr hangingPunct="0"/>
            <a:r>
              <a:rPr lang="de-DE" dirty="0" smtClean="0"/>
              <a:t>Am nächsten Tag war Brit krank und ich war allein im Pausenhof ,da Carmen noch etwas in der Bibliothek erledigen musste. Da kam Jo auf mich zu und begann mit mir über alles mögliche zu reden. Kurz vor Ende der Pause kamen wir auf das Thema Britney, er erzählte mir, dass er sie nicht mochte und dass er sie überheblich fand und warnte mich zugleich vor ihrem Ego. Er bot mir auch an, dass, wann immer ich ein Problem hatte, ich mich an ihn wenden konnte. </a:t>
            </a:r>
          </a:p>
          <a:p>
            <a:pPr hangingPunct="0"/>
            <a:r>
              <a:rPr lang="de-DE" dirty="0" smtClean="0"/>
              <a:t>Am Mittwoch  hatten wir in der letzten Stunde Sport, ich war als Einzige in der Umkleidekabine, als ich mein Top anzog, fiel mir der Ball runter, ich bückte mich, um ihn aufzuheben, als ich etwas entdeckte….</a:t>
            </a:r>
          </a:p>
          <a:p>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de-DE"/>
          </a:p>
        </p:txBody>
      </p:sp>
      <p:sp>
        <p:nvSpPr>
          <p:cNvPr id="3" name="Untertitel 2"/>
          <p:cNvSpPr>
            <a:spLocks noGrp="1"/>
          </p:cNvSpPr>
          <p:nvPr>
            <p:ph type="subTitle" idx="1"/>
          </p:nvPr>
        </p:nvSpPr>
        <p:spPr/>
        <p:txBody>
          <a:bodyPr/>
          <a:lstStyle/>
          <a:p>
            <a:endParaRPr lang="de-DE"/>
          </a:p>
        </p:txBody>
      </p:sp>
      <p:pic>
        <p:nvPicPr>
          <p:cNvPr id="15362" name="Picture 2" descr="C:\Users\Iris\Desktop\Bilder Comic\erstes Bild.jpg"/>
          <p:cNvPicPr>
            <a:picLocks noChangeAspect="1" noChangeArrowheads="1"/>
          </p:cNvPicPr>
          <p:nvPr/>
        </p:nvPicPr>
        <p:blipFill>
          <a:blip r:embed="rId2" cstate="print"/>
          <a:srcRect l="12590" t="6342" r="16620" b="19481"/>
          <a:stretch>
            <a:fillRect/>
          </a:stretch>
        </p:blipFill>
        <p:spPr bwMode="auto">
          <a:xfrm>
            <a:off x="827584" y="764704"/>
            <a:ext cx="7560840" cy="576064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
  <a:themeElements>
    <a:clrScheme name="Modul">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1272</Words>
  <Application>Microsoft Office PowerPoint</Application>
  <PresentationFormat>Bildschirmpräsentation (4:3)</PresentationFormat>
  <Paragraphs>23</Paragraphs>
  <Slides>27</Slides>
  <Notes>0</Notes>
  <HiddenSlides>0</HiddenSlides>
  <MMClips>0</MMClips>
  <ScaleCrop>false</ScaleCrop>
  <HeadingPairs>
    <vt:vector size="4" baseType="variant">
      <vt:variant>
        <vt:lpstr>Design</vt:lpstr>
      </vt:variant>
      <vt:variant>
        <vt:i4>1</vt:i4>
      </vt:variant>
      <vt:variant>
        <vt:lpstr>Folientitel</vt:lpstr>
      </vt:variant>
      <vt:variant>
        <vt:i4>27</vt:i4>
      </vt:variant>
    </vt:vector>
  </HeadingPairs>
  <TitlesOfParts>
    <vt:vector size="28" baseType="lpstr">
      <vt:lpstr>Modul</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lpstr>Folie 15</vt:lpstr>
      <vt:lpstr>Folie 16</vt:lpstr>
      <vt:lpstr>Folie 17</vt:lpstr>
      <vt:lpstr>Folie 18</vt:lpstr>
      <vt:lpstr>Folie 19</vt:lpstr>
      <vt:lpstr>Folie 20</vt:lpstr>
      <vt:lpstr>Folie 21</vt:lpstr>
      <vt:lpstr>Folie 22</vt:lpstr>
      <vt:lpstr>Folie 23</vt:lpstr>
      <vt:lpstr>Folie 24</vt:lpstr>
      <vt:lpstr>Folie 25</vt:lpstr>
      <vt:lpstr>Folie 26</vt:lpstr>
      <vt:lpstr>Folie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Iris</dc:creator>
  <cp:lastModifiedBy>Iris</cp:lastModifiedBy>
  <cp:revision>23</cp:revision>
  <dcterms:created xsi:type="dcterms:W3CDTF">2011-08-19T12:44:29Z</dcterms:created>
  <dcterms:modified xsi:type="dcterms:W3CDTF">2011-08-19T15:41:41Z</dcterms:modified>
</cp:coreProperties>
</file>